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76" r:id="rId2"/>
    <p:sldId id="263" r:id="rId3"/>
    <p:sldId id="268" r:id="rId4"/>
    <p:sldId id="275" r:id="rId5"/>
    <p:sldId id="264" r:id="rId6"/>
    <p:sldId id="273" r:id="rId7"/>
    <p:sldId id="274" r:id="rId8"/>
  </p:sldIdLst>
  <p:sldSz cx="6858000" cy="9906000" type="A4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HY신명조" panose="02030600000101010101" pitchFamily="18" charset="-127"/>
      <p:regular r:id="rId15"/>
    </p:embeddedFont>
    <p:embeddedFont>
      <p:font typeface="맑은 고딕" panose="020B0503020000020004" pitchFamily="50" charset="-127"/>
      <p:regular r:id="rId16"/>
      <p:bold r:id="rId1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132F"/>
    <a:srgbClr val="0E1968"/>
    <a:srgbClr val="1E39B4"/>
    <a:srgbClr val="F0F0F3"/>
    <a:srgbClr val="F042A4"/>
    <a:srgbClr val="FDC9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2B1DD-3828-47A0-87DF-0A1619E76248}" v="225" dt="2022-04-05T07:05:48.8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34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8042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5057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8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0620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6372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5290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4458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1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439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706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1554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132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4688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0E407E68-B8B3-4045-A9F1-4F2FC10E0A78}"/>
              </a:ext>
            </a:extLst>
          </p:cNvPr>
          <p:cNvCxnSpPr/>
          <p:nvPr/>
        </p:nvCxnSpPr>
        <p:spPr>
          <a:xfrm>
            <a:off x="1521303" y="8763674"/>
            <a:ext cx="17397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9426F64-EED9-449F-B677-37E33DF0B4E0}"/>
              </a:ext>
            </a:extLst>
          </p:cNvPr>
          <p:cNvSpPr txBox="1"/>
          <p:nvPr/>
        </p:nvSpPr>
        <p:spPr>
          <a:xfrm>
            <a:off x="1521303" y="8407742"/>
            <a:ext cx="1739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 객 명</a:t>
            </a:r>
          </a:p>
        </p:txBody>
      </p:sp>
    </p:spTree>
    <p:extLst>
      <p:ext uri="{BB962C8B-B14F-4D97-AF65-F5344CB8AC3E}">
        <p14:creationId xmlns:p14="http://schemas.microsoft.com/office/powerpoint/2010/main" val="3029273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99047F-48AC-44DA-AC0B-868F615F39E6}"/>
              </a:ext>
            </a:extLst>
          </p:cNvPr>
          <p:cNvSpPr txBox="1"/>
          <p:nvPr/>
        </p:nvSpPr>
        <p:spPr>
          <a:xfrm>
            <a:off x="2330697" y="1412727"/>
            <a:ext cx="17397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 객 명</a:t>
            </a:r>
          </a:p>
        </p:txBody>
      </p:sp>
    </p:spTree>
    <p:extLst>
      <p:ext uri="{BB962C8B-B14F-4D97-AF65-F5344CB8AC3E}">
        <p14:creationId xmlns:p14="http://schemas.microsoft.com/office/powerpoint/2010/main" val="3234293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5B8EE49-C2DF-4A05-940B-B9C10E685D9A}"/>
              </a:ext>
            </a:extLst>
          </p:cNvPr>
          <p:cNvSpPr txBox="1"/>
          <p:nvPr/>
        </p:nvSpPr>
        <p:spPr>
          <a:xfrm>
            <a:off x="1933132" y="5857507"/>
            <a:ext cx="1732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고 객 명</a:t>
            </a:r>
          </a:p>
        </p:txBody>
      </p:sp>
    </p:spTree>
    <p:extLst>
      <p:ext uri="{BB962C8B-B14F-4D97-AF65-F5344CB8AC3E}">
        <p14:creationId xmlns:p14="http://schemas.microsoft.com/office/powerpoint/2010/main" val="3443537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0C8BA3-E17C-40EA-8258-12389B7291AD}"/>
              </a:ext>
            </a:extLst>
          </p:cNvPr>
          <p:cNvSpPr txBox="1"/>
          <p:nvPr/>
        </p:nvSpPr>
        <p:spPr>
          <a:xfrm>
            <a:off x="993914" y="5968822"/>
            <a:ext cx="17333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고 객 명</a:t>
            </a:r>
          </a:p>
        </p:txBody>
      </p:sp>
    </p:spTree>
    <p:extLst>
      <p:ext uri="{BB962C8B-B14F-4D97-AF65-F5344CB8AC3E}">
        <p14:creationId xmlns:p14="http://schemas.microsoft.com/office/powerpoint/2010/main" val="2365335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988668-1BBC-4148-AEC6-5A29CA0C8658}"/>
              </a:ext>
            </a:extLst>
          </p:cNvPr>
          <p:cNvSpPr txBox="1"/>
          <p:nvPr/>
        </p:nvSpPr>
        <p:spPr>
          <a:xfrm>
            <a:off x="986925" y="2549762"/>
            <a:ext cx="1684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>
                <a:solidFill>
                  <a:srgbClr val="0C132F"/>
                </a:solidFill>
                <a:latin typeface="+mn-ea"/>
              </a:rPr>
              <a:t>고 객 명</a:t>
            </a:r>
          </a:p>
        </p:txBody>
      </p:sp>
    </p:spTree>
    <p:extLst>
      <p:ext uri="{BB962C8B-B14F-4D97-AF65-F5344CB8AC3E}">
        <p14:creationId xmlns:p14="http://schemas.microsoft.com/office/powerpoint/2010/main" val="1803561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547E217-CC72-4572-B7AF-04A883110412}"/>
              </a:ext>
            </a:extLst>
          </p:cNvPr>
          <p:cNvSpPr txBox="1"/>
          <p:nvPr/>
        </p:nvSpPr>
        <p:spPr>
          <a:xfrm>
            <a:off x="2653500" y="4363984"/>
            <a:ext cx="2109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김 모 홈  지점장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AFFC57-CC5B-4175-97E1-45C17B3EDE34}"/>
              </a:ext>
            </a:extLst>
          </p:cNvPr>
          <p:cNvSpPr txBox="1"/>
          <p:nvPr/>
        </p:nvSpPr>
        <p:spPr>
          <a:xfrm>
            <a:off x="3323644" y="3315738"/>
            <a:ext cx="1781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고 객 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231F70-2938-4EE8-ADDB-B0A4BE972267}"/>
              </a:ext>
            </a:extLst>
          </p:cNvPr>
          <p:cNvSpPr txBox="1"/>
          <p:nvPr/>
        </p:nvSpPr>
        <p:spPr>
          <a:xfrm>
            <a:off x="485030" y="7252957"/>
            <a:ext cx="58839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2022</a:t>
            </a:r>
            <a:r>
              <a: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년 </a:t>
            </a:r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4</a:t>
            </a:r>
            <a:r>
              <a: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월 </a:t>
            </a:r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20</a:t>
            </a:r>
            <a:r>
              <a: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일</a:t>
            </a:r>
          </a:p>
          <a:p>
            <a:pPr algn="ctr"/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ctr"/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ctr"/>
            <a:r>
              <a:rPr lang="ko-KR" alt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모홈에셋</a:t>
            </a:r>
            <a:r>
              <a: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김모홈</a:t>
            </a:r>
            <a:r>
              <a: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지점장 드림</a:t>
            </a:r>
          </a:p>
        </p:txBody>
      </p:sp>
    </p:spTree>
    <p:extLst>
      <p:ext uri="{BB962C8B-B14F-4D97-AF65-F5344CB8AC3E}">
        <p14:creationId xmlns:p14="http://schemas.microsoft.com/office/powerpoint/2010/main" val="3883461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1475</TotalTime>
  <Words>32</Words>
  <Application>Microsoft Office PowerPoint</Application>
  <PresentationFormat>A4 용지(210x297mm)</PresentationFormat>
  <Paragraphs>11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Calibri</vt:lpstr>
      <vt:lpstr>HY신명조</vt:lpstr>
      <vt:lpstr>Calibri Light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주 선영</dc:creator>
  <cp:lastModifiedBy>TH18714</cp:lastModifiedBy>
  <cp:revision>32</cp:revision>
  <dcterms:created xsi:type="dcterms:W3CDTF">2022-04-05T06:02:05Z</dcterms:created>
  <dcterms:modified xsi:type="dcterms:W3CDTF">2022-07-18T02:34:32Z</dcterms:modified>
</cp:coreProperties>
</file>